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82" r:id="rId28"/>
    <p:sldId id="293" r:id="rId29"/>
    <p:sldId id="294" r:id="rId30"/>
    <p:sldId id="295" r:id="rId31"/>
    <p:sldId id="296" r:id="rId32"/>
    <p:sldId id="297" r:id="rId33"/>
    <p:sldId id="283" r:id="rId34"/>
    <p:sldId id="284" r:id="rId35"/>
    <p:sldId id="285" r:id="rId36"/>
    <p:sldId id="286" r:id="rId37"/>
    <p:sldId id="287" r:id="rId38"/>
    <p:sldId id="288" r:id="rId39"/>
    <p:sldId id="290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2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3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8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9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22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2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6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66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31797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557229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724400" cy="49524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 smtClean="0"/>
              <a:t>ลองเปิดเว็บที่ </a:t>
            </a:r>
            <a:r>
              <a:rPr lang="en-US" sz="2800" dirty="0" smtClean="0"/>
              <a:t>localhost:3000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544760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755374"/>
            <a:ext cx="11646131" cy="249803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</a:t>
            </a:r>
            <a:r>
              <a:rPr lang="en-US" sz="2800" dirty="0" smtClean="0"/>
              <a:t>“Apiwat1996”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</a:t>
            </a:r>
            <a:r>
              <a:rPr lang="en-US" sz="2800" dirty="0" smtClean="0"/>
              <a:t>57160552@go.buu.ac.th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53" y="2962825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99466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5365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671114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2" y="1515269"/>
            <a:ext cx="5781675" cy="376237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08274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559678"/>
            <a:ext cx="1193430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 err="1"/>
              <a:t>git</a:t>
            </a:r>
            <a:r>
              <a:rPr lang="en-US" sz="2400" dirty="0"/>
              <a:t> remote add </a:t>
            </a:r>
            <a:r>
              <a:rPr lang="en-US" sz="2400" dirty="0" smtClean="0"/>
              <a:t>origin https</a:t>
            </a:r>
            <a:r>
              <a:rPr lang="en-US" sz="2400" dirty="0"/>
              <a:t>://github.com/Apiwat1996/interview_rails.git</a:t>
            </a:r>
            <a:br>
              <a:rPr lang="en-US" sz="2400" dirty="0"/>
            </a:br>
            <a:r>
              <a:rPr lang="th-TH" sz="2400" dirty="0"/>
              <a:t>เป็นการตั้งชื่อให้กับ </a:t>
            </a:r>
            <a:r>
              <a:rPr lang="en-US" sz="2400" dirty="0"/>
              <a:t>origin </a:t>
            </a:r>
            <a:r>
              <a:rPr lang="th-TH" sz="2400" dirty="0"/>
              <a:t>เพื่อเรียกแทน </a:t>
            </a:r>
            <a:r>
              <a:rPr lang="en-US" sz="2400" dirty="0" err="1"/>
              <a:t>git</a:t>
            </a:r>
            <a:r>
              <a:rPr lang="en-US" sz="2400" dirty="0"/>
              <a:t> repository </a:t>
            </a:r>
            <a:r>
              <a:rPr lang="th-TH" sz="2400" dirty="0"/>
              <a:t>ของเรา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17" y="2572970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85" y="559678"/>
            <a:ext cx="4613563" cy="4952492"/>
          </a:xfrm>
        </p:spPr>
        <p:txBody>
          <a:bodyPr/>
          <a:lstStyle/>
          <a:p>
            <a:pPr algn="l"/>
            <a:r>
              <a:rPr lang="th-TH" dirty="0" smtClean="0"/>
              <a:t>สิ่งที่ต้องมี</a:t>
            </a:r>
            <a:br>
              <a:rPr lang="th-TH" dirty="0" smtClean="0"/>
            </a:b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en-US" dirty="0" err="1" smtClean="0"/>
              <a:t>heroku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en-US" dirty="0" smtClean="0"/>
              <a:t>rails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8573"/>
            <a:ext cx="6248400" cy="3515766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02455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429669"/>
            <a:ext cx="6057900" cy="1933575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5547360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7277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03853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38" y="2160345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62" y="715618"/>
            <a:ext cx="10642011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44850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59565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05038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 smtClean="0"/>
              <a:t/>
            </a:r>
            <a:br>
              <a:rPr lang="th-TH" sz="2800" dirty="0" smtClean="0"/>
            </a:br>
            <a:r>
              <a:rPr lang="th-TH" sz="2800" dirty="0" smtClean="0"/>
              <a:t>เป็น</a:t>
            </a:r>
            <a:r>
              <a:rPr lang="th-TH" sz="2800" dirty="0"/>
              <a:t>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429404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0137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79763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86413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8639"/>
            <a:ext cx="6248400" cy="2595634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7559040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3" y="1904931"/>
            <a:ext cx="6248400" cy="3465189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45928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5248"/>
            <a:ext cx="6248400" cy="3582416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22069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07195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63" y="1960600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52331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95" y="2194411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029" y="649358"/>
            <a:ext cx="10582101" cy="176253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52578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เราก็ได้ไฟล์ </a:t>
            </a:r>
            <a:r>
              <a:rPr lang="en-US" sz="2800" dirty="0" err="1"/>
              <a:t>powerpoint</a:t>
            </a:r>
            <a:r>
              <a:rPr lang="en-US" sz="2800" dirty="0"/>
              <a:t> </a:t>
            </a:r>
            <a:r>
              <a:rPr lang="th-TH" sz="2800" dirty="0"/>
              <a:t>เข้ามาอยู่ในไฟล์ 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7470" b="101"/>
          <a:stretch/>
        </p:blipFill>
        <p:spPr>
          <a:xfrm>
            <a:off x="3126550" y="1537232"/>
            <a:ext cx="4558747" cy="3644127"/>
          </a:xfrm>
        </p:spPr>
      </p:pic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937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add –A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12" y="2348285"/>
            <a:ext cx="4709077" cy="994673"/>
          </a:xfrm>
        </p:spPr>
      </p:pic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7714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commit -m "Finish presentation" </a:t>
            </a:r>
            <a:br>
              <a:rPr lang="en-US" sz="2800" dirty="0"/>
            </a:br>
            <a:r>
              <a:rPr lang="th-TH" sz="2800" dirty="0"/>
              <a:t>เป็นการยืนยันข้อมูลเข้าไปใน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42" y="2088393"/>
            <a:ext cx="7169426" cy="1895061"/>
          </a:xfrm>
        </p:spPr>
      </p:pic>
    </p:spTree>
    <p:extLst>
      <p:ext uri="{BB962C8B-B14F-4D97-AF65-F5344CB8AC3E}">
        <p14:creationId xmlns:p14="http://schemas.microsoft.com/office/powerpoint/2010/main" val="30013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75607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master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checkout </a:t>
            </a:r>
            <a:r>
              <a:rPr lang="th-TH" sz="2800" dirty="0"/>
              <a:t>ออกจาก </a:t>
            </a:r>
            <a:r>
              <a:rPr lang="en-US" sz="2800" dirty="0"/>
              <a:t>presentation </a:t>
            </a:r>
            <a:r>
              <a:rPr lang="th-TH" sz="2800" dirty="0"/>
              <a:t>ไปยัง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41" y="2174922"/>
            <a:ext cx="5670274" cy="1490593"/>
          </a:xfrm>
        </p:spPr>
      </p:pic>
    </p:spTree>
    <p:extLst>
      <p:ext uri="{BB962C8B-B14F-4D97-AF65-F5344CB8AC3E}">
        <p14:creationId xmlns:p14="http://schemas.microsoft.com/office/powerpoint/2010/main" val="359075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937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presentation </a:t>
            </a:r>
            <a:br>
              <a:rPr lang="en-US" sz="2800" dirty="0"/>
            </a:br>
            <a:r>
              <a:rPr lang="th-TH" sz="2800" dirty="0"/>
              <a:t>เป็นการรวมข้อมูลทั้งหมดเข้าไปใน </a:t>
            </a:r>
            <a:r>
              <a:rPr lang="en-US" sz="2800" dirty="0"/>
              <a:t>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85" y="1918436"/>
            <a:ext cx="6010275" cy="3305175"/>
          </a:xfr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42109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25" y="1776273"/>
            <a:ext cx="8428382" cy="3233529"/>
          </a:xfrm>
        </p:spPr>
      </p:pic>
    </p:spTree>
    <p:extLst>
      <p:ext uri="{BB962C8B-B14F-4D97-AF65-F5344CB8AC3E}">
        <p14:creationId xmlns:p14="http://schemas.microsoft.com/office/powerpoint/2010/main" val="42026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39031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master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8" y="1606920"/>
            <a:ext cx="6000750" cy="3905250"/>
          </a:xfrm>
        </p:spPr>
      </p:pic>
    </p:spTree>
    <p:extLst>
      <p:ext uri="{BB962C8B-B14F-4D97-AF65-F5344CB8AC3E}">
        <p14:creationId xmlns:p14="http://schemas.microsoft.com/office/powerpoint/2010/main" val="42496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9066"/>
            <a:ext cx="12192000" cy="5655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7200" dirty="0"/>
              <a:t>จบการนำเสนอเพียงเท่านี้</a:t>
            </a:r>
            <a:endParaRPr lang="en-US" sz="7200" dirty="0"/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987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9678"/>
            <a:ext cx="12191999" cy="4952492"/>
          </a:xfrm>
        </p:spPr>
        <p:txBody>
          <a:bodyPr>
            <a:noAutofit/>
          </a:bodyPr>
          <a:lstStyle/>
          <a:p>
            <a:pPr algn="ctr"/>
            <a:r>
              <a:rPr lang="th-TH" sz="8000" dirty="0"/>
              <a:t>จัดทำโดย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045"/>
            <a:ext cx="12191999" cy="5655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6600" dirty="0" smtClean="0"/>
              <a:t>นาย อภิวัฒน์ คงนิล</a:t>
            </a:r>
            <a:r>
              <a:rPr lang="th-TH" sz="6600" dirty="0"/>
              <a:t> </a:t>
            </a:r>
            <a:r>
              <a:rPr lang="en-US" sz="6600" smtClean="0"/>
              <a:t>57160552</a:t>
            </a:r>
            <a:endParaRPr lang="en-US" sz="66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62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15845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 smtClean="0"/>
              <a:t>kingsong</a:t>
            </a:r>
            <a:r>
              <a:rPr lang="th-TH" sz="2800" dirty="0"/>
              <a:t> </a:t>
            </a:r>
            <a:r>
              <a:rPr lang="th-TH" sz="2800" dirty="0" smtClean="0"/>
              <a:t>แล้ว</a:t>
            </a: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72" y="2596584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5" y="768626"/>
            <a:ext cx="11163992" cy="190807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7060276" cy="5259231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61737"/>
            <a:ext cx="6248400" cy="3469439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479921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67903"/>
            <a:ext cx="6248400" cy="3457106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473</TotalTime>
  <Words>347</Words>
  <Application>Microsoft Office PowerPoint</Application>
  <PresentationFormat>Widescreen</PresentationFormat>
  <Paragraphs>49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Century Schoolbook</vt:lpstr>
      <vt:lpstr>Corbel</vt:lpstr>
      <vt:lpstr>DilleniaUPC</vt:lpstr>
      <vt:lpstr>Headlines</vt:lpstr>
      <vt:lpstr> Rails framework </vt:lpstr>
      <vt:lpstr>สิ่งที่ต้องมี git  heroku rails </vt:lpstr>
      <vt:lpstr>rails new kingsong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ลองเปิดเว็บที่ localhost:3000</vt:lpstr>
      <vt:lpstr>ทำการสร้าง repository ใน  github</vt:lpstr>
      <vt:lpstr>git config –global user.name “Apiwat1996” เป็นตั้งค่า Username สำหรับ github git config –global user.email “57160552@go.buu.ac.th”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https://github.com/Apiwat1996/interview_rails.git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เป็นการ checkout ออกจาก presentation ไปยัง master</vt:lpstr>
      <vt:lpstr> git merge presentation  เป็นการรวมข้อมูลทั้งหมดเข้าไปใน presentation</vt:lpstr>
      <vt:lpstr>git push –u origin master เป็นเพิ่มข้อมูลเข้าไปใน github</vt:lpstr>
      <vt:lpstr>git push heroku master เป็นการเพิ่มข้อมูลเข้าไปใน heroku</vt:lpstr>
      <vt:lpstr>PowerPoint Presentation</vt:lpstr>
      <vt:lpstr>จัดทำโดย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Informatics</cp:lastModifiedBy>
  <cp:revision>23</cp:revision>
  <dcterms:created xsi:type="dcterms:W3CDTF">2017-05-17T17:25:29Z</dcterms:created>
  <dcterms:modified xsi:type="dcterms:W3CDTF">2017-05-18T09:13:56Z</dcterms:modified>
</cp:coreProperties>
</file>